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72" r:id="rId5"/>
    <p:sldId id="264" r:id="rId6"/>
    <p:sldId id="274" r:id="rId7"/>
    <p:sldId id="273" r:id="rId8"/>
    <p:sldId id="265" r:id="rId9"/>
    <p:sldId id="261" r:id="rId10"/>
    <p:sldId id="263" r:id="rId11"/>
    <p:sldId id="266" r:id="rId12"/>
    <p:sldId id="271" r:id="rId13"/>
    <p:sldId id="275" r:id="rId14"/>
    <p:sldId id="267" r:id="rId15"/>
    <p:sldId id="276" r:id="rId16"/>
    <p:sldId id="277" r:id="rId17"/>
    <p:sldId id="278" r:id="rId18"/>
    <p:sldId id="279" r:id="rId19"/>
    <p:sldId id="270" r:id="rId20"/>
    <p:sldId id="280" r:id="rId21"/>
    <p:sldId id="268" r:id="rId22"/>
    <p:sldId id="26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 varScale="1">
        <p:scale>
          <a:sx n="89" d="100"/>
          <a:sy n="89" d="100"/>
        </p:scale>
        <p:origin x="4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6-427C-AFEF-56AB6CFD30A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66-427C-AFEF-56AB6CFD30A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6-427C-AFEF-56AB6CFD3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-1235889056"/>
        <c:axId val="-1991838320"/>
      </c:barChart>
      <c:catAx>
        <c:axId val="-12358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991838320"/>
        <c:crosses val="autoZero"/>
        <c:auto val="1"/>
        <c:lblAlgn val="ctr"/>
        <c:lblOffset val="100"/>
        <c:noMultiLvlLbl val="0"/>
      </c:catAx>
      <c:valAx>
        <c:axId val="-1991838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2358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298"/>
          <c:y val="0.93391481842768798"/>
          <c:w val="0.34678709288505699"/>
          <c:h val="6.329844311629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571-487D-B4E1-EC27EC5C0F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71-487D-B4E1-EC27EC5C0F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571-487D-B4E1-EC27EC5C0F65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571-487D-B4E1-EC27EC5C0F6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71-487D-B4E1-EC27EC5C0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73"/>
          <c:h val="8.4238699279325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297-44BB-A9D1-E6A2014E3485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297-44BB-A9D1-E6A2014E3485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97-44BB-A9D1-E6A2014E3485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297-44BB-A9D1-E6A2014E348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97-44BB-A9D1-E6A2014E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B-4D01-A52F-CB21EA7E204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B-4D01-A52F-CB21EA7E2041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2B-4D01-A52F-CB21EA7E2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0288928"/>
        <c:axId val="-2076410976"/>
      </c:barChart>
      <c:catAx>
        <c:axId val="1540288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6410976"/>
        <c:crosses val="autoZero"/>
        <c:auto val="1"/>
        <c:lblAlgn val="ctr"/>
        <c:lblOffset val="100"/>
        <c:noMultiLvlLbl val="0"/>
      </c:catAx>
      <c:valAx>
        <c:axId val="-20764109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4028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84-45D3-A67E-349971E678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84-45D3-A67E-349971E678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84-45D3-A67E-349971E67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9577296"/>
        <c:axId val="-781049568"/>
      </c:barChart>
      <c:catAx>
        <c:axId val="1539577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781049568"/>
        <c:crosses val="autoZero"/>
        <c:auto val="1"/>
        <c:lblAlgn val="ctr"/>
        <c:lblOffset val="100"/>
        <c:noMultiLvlLbl val="0"/>
      </c:catAx>
      <c:valAx>
        <c:axId val="-7810495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3957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ffice.msn.com.cn/" TargetMode="Externa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office.msn.com.cn/" TargetMode="Externa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err="1">
                <a:solidFill>
                  <a:schemeClr val="bg1"/>
                </a:solidFill>
              </a:rPr>
              <a:t>wecash</a:t>
            </a:r>
            <a:endParaRPr kumimoji="1" lang="en-US" altLang="zh-CN" sz="5200" b="1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4400" b="1" dirty="0">
                <a:solidFill>
                  <a:schemeClr val="bg1"/>
                </a:solidFill>
              </a:rPr>
              <a:t>开放平台</a:t>
            </a:r>
            <a:endParaRPr kumimoji="1" lang="en-US" altLang="zh-CN" sz="4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007897" y="3225765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年终总结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4421633" y="6197708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www.wecash.net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7F36D1-5C48-4DC4-91ED-57F2A7DD5C49}"/>
              </a:ext>
            </a:extLst>
          </p:cNvPr>
          <p:cNvSpPr txBox="1"/>
          <p:nvPr/>
        </p:nvSpPr>
        <p:spPr>
          <a:xfrm>
            <a:off x="4486760" y="4851528"/>
            <a:ext cx="281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丁亚宾</a:t>
            </a: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5" y="2632304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1455" y="344083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171455" y="505789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倍字间距。标题数字等都可以通过点击和重新输入进行更改。</a:t>
            </a: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53872479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49</a:t>
            </a:r>
            <a:r>
              <a:rPr lang="en-US" altLang="zh-CN" sz="1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10" name="图片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9" name="图片 5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8" name="图片 7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1902</Words>
  <Application>Microsoft Office PowerPoint</Application>
  <PresentationFormat>宽屏</PresentationFormat>
  <Paragraphs>149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宋体</vt:lpstr>
      <vt:lpstr>微软雅黑</vt:lpstr>
      <vt:lpstr>微软雅黑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yabin ding</cp:lastModifiedBy>
  <cp:revision>160</cp:revision>
  <dcterms:created xsi:type="dcterms:W3CDTF">2015-09-05T08:54:39Z</dcterms:created>
  <dcterms:modified xsi:type="dcterms:W3CDTF">2018-01-04T02:17:41Z</dcterms:modified>
</cp:coreProperties>
</file>